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EFB3257-A939-40B8-B555-F0F890AA1181}"/>
    <pc:docChg chg="custSel modSld">
      <pc:chgData name="Narelle Wheaton" userId="6e1b2b30-480e-4f91-806b-6735d5b9e446" providerId="ADAL" clId="{4EFB3257-A939-40B8-B555-F0F890AA1181}" dt="2023-06-27T08:06:12.611" v="18" actId="1076"/>
      <pc:docMkLst>
        <pc:docMk/>
      </pc:docMkLst>
      <pc:sldChg chg="modSp mod">
        <pc:chgData name="Narelle Wheaton" userId="6e1b2b30-480e-4f91-806b-6735d5b9e446" providerId="ADAL" clId="{4EFB3257-A939-40B8-B555-F0F890AA1181}" dt="2023-06-27T08:06:12.611" v="18" actId="1076"/>
        <pc:sldMkLst>
          <pc:docMk/>
          <pc:sldMk cId="651587079" sldId="256"/>
        </pc:sldMkLst>
        <pc:spChg chg="mod">
          <ac:chgData name="Narelle Wheaton" userId="6e1b2b30-480e-4f91-806b-6735d5b9e446" providerId="ADAL" clId="{4EFB3257-A939-40B8-B555-F0F890AA1181}" dt="2023-06-27T08:06:12.611" v="18" actId="1076"/>
          <ac:spMkLst>
            <pc:docMk/>
            <pc:sldMk cId="651587079" sldId="256"/>
            <ac:spMk id="3" creationId="{59E2E286-1F48-4BFF-A8F4-49515492AE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553C5-42D3-4E73-9AFE-E794F02531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EBD12C-053A-4DD3-89D6-766E8DB27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CD20E-66DB-403A-99B4-86BB330CC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6D91E-2470-41A1-B41D-86059E344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20E1A-4C3B-4B73-AB5C-46C55F463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459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ED0AC-217F-48FE-8485-784FDE7BA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1E6565-1BC8-4427-AAD6-EBE6F24121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1B0ED-7111-490C-A613-F9E71F72F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CB942D-637D-4ED6-8616-2D635A9A9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C9417-3279-4734-A659-D664A998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2468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EB52AF-EEB9-461F-A020-2C0C5AF93D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206558-727D-4D9B-8967-5CD9301DD5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B127D-EA51-4E0F-94E8-ACDFBFDB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08D78-1A16-4350-BD41-F72B64CFF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69B13-254C-46F9-9BA6-9D9376482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201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33FA-FCBC-40AB-B874-0B9E39283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998E2-BCC6-4354-ACF8-42A675856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51CA5-3093-4B94-B6CD-E868A7800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B66B7-DC6B-437B-8A3E-4B5EA735F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64A70B-7892-4874-BD59-A6C39B1F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436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60EAD-CB6D-4EBF-BBFE-9E0FEB35A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0FF28-76F9-41A6-9969-A034DD30C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92898-75D3-432F-83DE-0CA832E11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3328D-2E66-4447-A6C8-0327B0384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7A028-D1D0-46F0-B1FA-4FA01082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665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90EAE-DAD2-4DCE-964D-7183872DF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1AC0B-47E7-4246-87BD-57CC404526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A15D2-4E8E-429F-A82F-EA8977E45A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C5635-06C9-4EC6-AEBF-3CAEAC9ED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604D6A-B9CC-465D-982B-96C079E0A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B8FE3-3C37-4848-9ED6-650FC6EA7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41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40587-843A-41DE-A258-51BA98EEF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12E240-0AC3-4D8E-8C95-9B8D276D3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073D1-2ED2-441F-8DC6-E16D9377CE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21D109-669A-49E5-96CE-68082C1C4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2B8D19-BF47-44AA-B5EC-10755E515B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50E448-5394-4004-8F8F-C47C64AD1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DC835B-FFC9-42A6-94D5-851741759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006D27-BE7B-49BA-9892-19275B8B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4000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D4CC3-4410-4BB9-ACA7-956751442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DFEA5B-4DC2-4681-819C-567F207D2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E76FB0-D148-415E-80B1-7C0AC5037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E3A00-7CA9-4CC4-9B0E-6AA34BAE7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7257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9D3827-CEE7-44D4-A5C2-3525D3277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59D4E1-DB80-4E2A-8F9E-1C9DF1739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9592C-7193-44D0-B020-F40C6759D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8980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67197-8F6A-4D4B-835C-E5D133806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43855-A0CE-4438-8AAD-B7B93822F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C40280-F120-4EB7-A06A-AB5F618B58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AF6B57-873E-4DED-B5E9-1406AB230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5F6A08-FEB4-41CF-9AE2-C31845D4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A6CCBE-F5C9-4D99-BAC9-71D2B599C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299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B0A2D-56B7-4477-B1CA-81258C7C4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65B4C1-7968-46B7-8C5F-071E66C3AA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9DD2B-EE14-4329-A807-B1842FC118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DD9A2D-BBBE-4A1D-9673-389A88A1E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AD8994-2CBB-403A-AF6A-57418DC15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7AFAC6-3280-4E02-8A9D-8DD14855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364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1337B5-FB55-4F3F-834F-47DDB5E22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B8480-7CFA-4DEF-A0DC-5FC94CA7A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D0EDA-0F52-4B65-8847-0EEEFFE32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46262-882F-4D4E-BF66-CB934C3EA6B7}" type="datetimeFigureOut">
              <a:rPr lang="en-AU" smtClean="0"/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D1F4D-A1CD-4B75-AEB8-9A2FA03691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C456D-06B4-45CF-9D4B-B1BDF9565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5C7CB-308F-4E26-8135-2B339414C4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370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E2E286-1F48-4BFF-A8F4-49515492A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97"/>
            <a:ext cx="9144000" cy="29522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Blest be the tie that binds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hearts in Christian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fellowship of kindred minds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like to that above.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87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E2E286-1F48-4BFF-A8F4-49515492A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5960"/>
            <a:ext cx="9144000" cy="292608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Before our Father's throne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pour our ardent prayers;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fears, our hopes, our aims are 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comforts and our cares.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632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E2E286-1F48-4BFF-A8F4-49515492A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2880"/>
            <a:ext cx="9144000" cy="380492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share our mutual woes,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mutual burdens bear;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often for each other flows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sympathizing tear.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241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E2E286-1F48-4BFF-A8F4-49515492A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1360"/>
            <a:ext cx="9144000" cy="287528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we asunder part,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gives us inward pain;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we shall still be joined in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hope to meet again.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99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E2E286-1F48-4BFF-A8F4-49515492A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2880"/>
            <a:ext cx="9144000" cy="29565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sorrow, toil and pain,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sin, we shall be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perfect love and friendship reign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all eternity.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777C66-739A-4645-9AB7-A42614898442}"/>
              </a:ext>
            </a:extLst>
          </p:cNvPr>
          <p:cNvSpPr txBox="1"/>
          <p:nvPr/>
        </p:nvSpPr>
        <p:spPr>
          <a:xfrm>
            <a:off x="640080" y="5723374"/>
            <a:ext cx="6096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Blest be the tie that binds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John Fawcett (1740-1817)</a:t>
            </a:r>
          </a:p>
          <a:p>
            <a:r>
              <a:rPr lang="en-US" sz="1400" dirty="0">
                <a:solidFill>
                  <a:schemeClr val="bg1"/>
                </a:solidFill>
              </a:rPr>
              <a:t>© The General of The Salvation Army </a:t>
            </a:r>
            <a:endParaRPr lang="en-A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560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172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2022-08-02T02:50:59Z</dcterms:created>
  <dcterms:modified xsi:type="dcterms:W3CDTF">2023-06-27T08:06:18Z</dcterms:modified>
</cp:coreProperties>
</file>